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7" r:id="rId3"/>
    <p:sldId id="258" r:id="rId4"/>
    <p:sldId id="259" r:id="rId5"/>
    <p:sldId id="260" r:id="rId6"/>
    <p:sldId id="264" r:id="rId7"/>
    <p:sldId id="261" r:id="rId8"/>
    <p:sldId id="263"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BC0884-1B60-4BEE-9844-221D327B5DC1}" v="3" dt="2024-12-21T03:33:17.3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mudul Hasan" userId="f0907bed-4574-41e0-967f-260ebdb6667e" providerId="ADAL" clId="{92BC0884-1B60-4BEE-9844-221D327B5DC1}"/>
    <pc:docChg chg="undo custSel addSld delSld modSld">
      <pc:chgData name="Mahmudul Hasan" userId="f0907bed-4574-41e0-967f-260ebdb6667e" providerId="ADAL" clId="{92BC0884-1B60-4BEE-9844-221D327B5DC1}" dt="2024-12-21T03:35:30.837" v="16" actId="113"/>
      <pc:docMkLst>
        <pc:docMk/>
      </pc:docMkLst>
      <pc:sldChg chg="addSp delSp modSp del mod">
        <pc:chgData name="Mahmudul Hasan" userId="f0907bed-4574-41e0-967f-260ebdb6667e" providerId="ADAL" clId="{92BC0884-1B60-4BEE-9844-221D327B5DC1}" dt="2024-12-21T03:33:54.319" v="14" actId="47"/>
        <pc:sldMkLst>
          <pc:docMk/>
          <pc:sldMk cId="323503846" sldId="256"/>
        </pc:sldMkLst>
        <pc:spChg chg="del mod">
          <ac:chgData name="Mahmudul Hasan" userId="f0907bed-4574-41e0-967f-260ebdb6667e" providerId="ADAL" clId="{92BC0884-1B60-4BEE-9844-221D327B5DC1}" dt="2024-12-21T03:32:20.633" v="2" actId="478"/>
          <ac:spMkLst>
            <pc:docMk/>
            <pc:sldMk cId="323503846" sldId="256"/>
            <ac:spMk id="2" creationId="{F9E1756D-3DFC-D59F-9F30-EF027B00A7E9}"/>
          </ac:spMkLst>
        </pc:spChg>
        <pc:picChg chg="add mod">
          <ac:chgData name="Mahmudul Hasan" userId="f0907bed-4574-41e0-967f-260ebdb6667e" providerId="ADAL" clId="{92BC0884-1B60-4BEE-9844-221D327B5DC1}" dt="2024-12-21T03:32:24.999" v="3" actId="1076"/>
          <ac:picMkLst>
            <pc:docMk/>
            <pc:sldMk cId="323503846" sldId="256"/>
            <ac:picMk id="4" creationId="{4A0191E2-07A4-4EC0-DC1E-59C5B13C5AE5}"/>
          </ac:picMkLst>
        </pc:picChg>
      </pc:sldChg>
      <pc:sldChg chg="modSp mod">
        <pc:chgData name="Mahmudul Hasan" userId="f0907bed-4574-41e0-967f-260ebdb6667e" providerId="ADAL" clId="{92BC0884-1B60-4BEE-9844-221D327B5DC1}" dt="2024-12-21T03:35:30.837" v="16" actId="113"/>
        <pc:sldMkLst>
          <pc:docMk/>
          <pc:sldMk cId="328421828" sldId="257"/>
        </pc:sldMkLst>
        <pc:spChg chg="mod">
          <ac:chgData name="Mahmudul Hasan" userId="f0907bed-4574-41e0-967f-260ebdb6667e" providerId="ADAL" clId="{92BC0884-1B60-4BEE-9844-221D327B5DC1}" dt="2024-12-21T03:35:30.837" v="16" actId="113"/>
          <ac:spMkLst>
            <pc:docMk/>
            <pc:sldMk cId="328421828" sldId="257"/>
            <ac:spMk id="9" creationId="{3F8C24C7-C29B-4BB1-0257-3E9AE88FC8E1}"/>
          </ac:spMkLst>
        </pc:spChg>
      </pc:sldChg>
      <pc:sldChg chg="addSp delSp modSp new mod setBg">
        <pc:chgData name="Mahmudul Hasan" userId="f0907bed-4574-41e0-967f-260ebdb6667e" providerId="ADAL" clId="{92BC0884-1B60-4BEE-9844-221D327B5DC1}" dt="2024-12-21T03:33:48.342" v="13" actId="478"/>
        <pc:sldMkLst>
          <pc:docMk/>
          <pc:sldMk cId="690570052" sldId="265"/>
        </pc:sldMkLst>
        <pc:spChg chg="add del">
          <ac:chgData name="Mahmudul Hasan" userId="f0907bed-4574-41e0-967f-260ebdb6667e" providerId="ADAL" clId="{92BC0884-1B60-4BEE-9844-221D327B5DC1}" dt="2024-12-21T03:33:21.669" v="11" actId="478"/>
          <ac:spMkLst>
            <pc:docMk/>
            <pc:sldMk cId="690570052" sldId="265"/>
            <ac:spMk id="2" creationId="{2CC4F5FD-57AA-07CC-5C2D-EE8F66183945}"/>
          </ac:spMkLst>
        </pc:spChg>
        <pc:spChg chg="add del">
          <ac:chgData name="Mahmudul Hasan" userId="f0907bed-4574-41e0-967f-260ebdb6667e" providerId="ADAL" clId="{92BC0884-1B60-4BEE-9844-221D327B5DC1}" dt="2024-12-21T03:33:17.359" v="10"/>
          <ac:spMkLst>
            <pc:docMk/>
            <pc:sldMk cId="690570052" sldId="265"/>
            <ac:spMk id="3" creationId="{4E90B58B-1E18-5622-62CA-B5E277848EDE}"/>
          </ac:spMkLst>
        </pc:spChg>
        <pc:spChg chg="add del">
          <ac:chgData name="Mahmudul Hasan" userId="f0907bed-4574-41e0-967f-260ebdb6667e" providerId="ADAL" clId="{92BC0884-1B60-4BEE-9844-221D327B5DC1}" dt="2024-12-21T03:33:48.342" v="13" actId="478"/>
          <ac:spMkLst>
            <pc:docMk/>
            <pc:sldMk cId="690570052" sldId="265"/>
            <ac:spMk id="9" creationId="{FFD8591F-8E0B-EDB4-26F2-43527316A177}"/>
          </ac:spMkLst>
        </pc:spChg>
        <pc:spChg chg="add">
          <ac:chgData name="Mahmudul Hasan" userId="f0907bed-4574-41e0-967f-260ebdb6667e" providerId="ADAL" clId="{92BC0884-1B60-4BEE-9844-221D327B5DC1}" dt="2024-12-21T03:33:43.581" v="12" actId="26606"/>
          <ac:spMkLst>
            <pc:docMk/>
            <pc:sldMk cId="690570052" sldId="265"/>
            <ac:spMk id="12" creationId="{9D25F302-27C5-414F-97F8-6EA0A6C028BA}"/>
          </ac:spMkLst>
        </pc:spChg>
        <pc:spChg chg="add">
          <ac:chgData name="Mahmudul Hasan" userId="f0907bed-4574-41e0-967f-260ebdb6667e" providerId="ADAL" clId="{92BC0884-1B60-4BEE-9844-221D327B5DC1}" dt="2024-12-21T03:33:43.581" v="12" actId="26606"/>
          <ac:spMkLst>
            <pc:docMk/>
            <pc:sldMk cId="690570052" sldId="265"/>
            <ac:spMk id="14" creationId="{830A36F8-48C2-4842-A87B-8CE8DF4E7FD2}"/>
          </ac:spMkLst>
        </pc:spChg>
        <pc:spChg chg="add">
          <ac:chgData name="Mahmudul Hasan" userId="f0907bed-4574-41e0-967f-260ebdb6667e" providerId="ADAL" clId="{92BC0884-1B60-4BEE-9844-221D327B5DC1}" dt="2024-12-21T03:33:43.581" v="12" actId="26606"/>
          <ac:spMkLst>
            <pc:docMk/>
            <pc:sldMk cId="690570052" sldId="265"/>
            <ac:spMk id="16" creationId="{8F451A30-466B-4996-9BA5-CD6ABCC6D558}"/>
          </ac:spMkLst>
        </pc:spChg>
        <pc:picChg chg="add mod">
          <ac:chgData name="Mahmudul Hasan" userId="f0907bed-4574-41e0-967f-260ebdb6667e" providerId="ADAL" clId="{92BC0884-1B60-4BEE-9844-221D327B5DC1}" dt="2024-12-21T03:32:39.398" v="5"/>
          <ac:picMkLst>
            <pc:docMk/>
            <pc:sldMk cId="690570052" sldId="265"/>
            <ac:picMk id="4" creationId="{97727BB3-688C-6873-D18B-DE3129701C7C}"/>
          </ac:picMkLst>
        </pc:picChg>
        <pc:picChg chg="add mod">
          <ac:chgData name="Mahmudul Hasan" userId="f0907bed-4574-41e0-967f-260ebdb6667e" providerId="ADAL" clId="{92BC0884-1B60-4BEE-9844-221D327B5DC1}" dt="2024-12-21T03:33:43.581" v="12" actId="26606"/>
          <ac:picMkLst>
            <pc:docMk/>
            <pc:sldMk cId="690570052" sldId="265"/>
            <ac:picMk id="5" creationId="{FD91E094-8281-ED89-F84D-B9EADAAABA8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A50A-D95B-30DC-F14A-BB18E81764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77504F-1580-AFFE-6A37-825653542E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83E29C-3FF7-FA1D-A2EB-C3C41F6E7E64}"/>
              </a:ext>
            </a:extLst>
          </p:cNvPr>
          <p:cNvSpPr>
            <a:spLocks noGrp="1"/>
          </p:cNvSpPr>
          <p:nvPr>
            <p:ph type="dt" sz="half" idx="10"/>
          </p:nvPr>
        </p:nvSpPr>
        <p:spPr/>
        <p:txBody>
          <a:bodyPr/>
          <a:lstStyle/>
          <a:p>
            <a:fld id="{C25170FB-B203-42EB-BE83-66B0D9CA7F4C}" type="datetimeFigureOut">
              <a:rPr lang="en-US" smtClean="0"/>
              <a:t>12/21/2024</a:t>
            </a:fld>
            <a:endParaRPr lang="en-US"/>
          </a:p>
        </p:txBody>
      </p:sp>
      <p:sp>
        <p:nvSpPr>
          <p:cNvPr id="5" name="Footer Placeholder 4">
            <a:extLst>
              <a:ext uri="{FF2B5EF4-FFF2-40B4-BE49-F238E27FC236}">
                <a16:creationId xmlns:a16="http://schemas.microsoft.com/office/drawing/2014/main" id="{6FC03E8B-ECA6-2774-3D2C-C12324C77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A9E1A-88B0-6F47-DBDB-EDBD14DDCDBE}"/>
              </a:ext>
            </a:extLst>
          </p:cNvPr>
          <p:cNvSpPr>
            <a:spLocks noGrp="1"/>
          </p:cNvSpPr>
          <p:nvPr>
            <p:ph type="sldNum" sz="quarter" idx="12"/>
          </p:nvPr>
        </p:nvSpPr>
        <p:spPr/>
        <p:txBody>
          <a:bodyPr/>
          <a:lstStyle/>
          <a:p>
            <a:fld id="{6B023570-BAA6-44A3-B9FC-43DD8FA54815}" type="slidenum">
              <a:rPr lang="en-US" smtClean="0"/>
              <a:t>‹#›</a:t>
            </a:fld>
            <a:endParaRPr lang="en-US"/>
          </a:p>
        </p:txBody>
      </p:sp>
    </p:spTree>
    <p:extLst>
      <p:ext uri="{BB962C8B-B14F-4D97-AF65-F5344CB8AC3E}">
        <p14:creationId xmlns:p14="http://schemas.microsoft.com/office/powerpoint/2010/main" val="2579380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97CD-5ED5-F0DB-0BA5-AD78B0DCF8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9ED38B-BE87-651D-E579-42EEAADE0D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424A6-C570-A387-84E9-C5B1A987C4AF}"/>
              </a:ext>
            </a:extLst>
          </p:cNvPr>
          <p:cNvSpPr>
            <a:spLocks noGrp="1"/>
          </p:cNvSpPr>
          <p:nvPr>
            <p:ph type="dt" sz="half" idx="10"/>
          </p:nvPr>
        </p:nvSpPr>
        <p:spPr/>
        <p:txBody>
          <a:bodyPr/>
          <a:lstStyle/>
          <a:p>
            <a:fld id="{C25170FB-B203-42EB-BE83-66B0D9CA7F4C}" type="datetimeFigureOut">
              <a:rPr lang="en-US" smtClean="0"/>
              <a:t>12/21/2024</a:t>
            </a:fld>
            <a:endParaRPr lang="en-US"/>
          </a:p>
        </p:txBody>
      </p:sp>
      <p:sp>
        <p:nvSpPr>
          <p:cNvPr id="5" name="Footer Placeholder 4">
            <a:extLst>
              <a:ext uri="{FF2B5EF4-FFF2-40B4-BE49-F238E27FC236}">
                <a16:creationId xmlns:a16="http://schemas.microsoft.com/office/drawing/2014/main" id="{2E833513-5254-BCCE-827F-EABDB2798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EC439-9FC2-3B3A-6EC4-DDB66EBD21B3}"/>
              </a:ext>
            </a:extLst>
          </p:cNvPr>
          <p:cNvSpPr>
            <a:spLocks noGrp="1"/>
          </p:cNvSpPr>
          <p:nvPr>
            <p:ph type="sldNum" sz="quarter" idx="12"/>
          </p:nvPr>
        </p:nvSpPr>
        <p:spPr/>
        <p:txBody>
          <a:bodyPr/>
          <a:lstStyle/>
          <a:p>
            <a:fld id="{6B023570-BAA6-44A3-B9FC-43DD8FA54815}" type="slidenum">
              <a:rPr lang="en-US" smtClean="0"/>
              <a:t>‹#›</a:t>
            </a:fld>
            <a:endParaRPr lang="en-US"/>
          </a:p>
        </p:txBody>
      </p:sp>
    </p:spTree>
    <p:extLst>
      <p:ext uri="{BB962C8B-B14F-4D97-AF65-F5344CB8AC3E}">
        <p14:creationId xmlns:p14="http://schemas.microsoft.com/office/powerpoint/2010/main" val="4087351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1822A2-A3CA-3315-5C55-1A4F1FDA11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3F2645-0965-7AE4-EF02-78262C1CB8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1D53B-4718-5154-E680-BF8358FF46ED}"/>
              </a:ext>
            </a:extLst>
          </p:cNvPr>
          <p:cNvSpPr>
            <a:spLocks noGrp="1"/>
          </p:cNvSpPr>
          <p:nvPr>
            <p:ph type="dt" sz="half" idx="10"/>
          </p:nvPr>
        </p:nvSpPr>
        <p:spPr/>
        <p:txBody>
          <a:bodyPr/>
          <a:lstStyle/>
          <a:p>
            <a:fld id="{C25170FB-B203-42EB-BE83-66B0D9CA7F4C}" type="datetimeFigureOut">
              <a:rPr lang="en-US" smtClean="0"/>
              <a:t>12/21/2024</a:t>
            </a:fld>
            <a:endParaRPr lang="en-US"/>
          </a:p>
        </p:txBody>
      </p:sp>
      <p:sp>
        <p:nvSpPr>
          <p:cNvPr id="5" name="Footer Placeholder 4">
            <a:extLst>
              <a:ext uri="{FF2B5EF4-FFF2-40B4-BE49-F238E27FC236}">
                <a16:creationId xmlns:a16="http://schemas.microsoft.com/office/drawing/2014/main" id="{3DD8612F-B979-6819-E636-AE86B5AEC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DFDB3-8893-AAF7-4E12-3A6C5270FBF1}"/>
              </a:ext>
            </a:extLst>
          </p:cNvPr>
          <p:cNvSpPr>
            <a:spLocks noGrp="1"/>
          </p:cNvSpPr>
          <p:nvPr>
            <p:ph type="sldNum" sz="quarter" idx="12"/>
          </p:nvPr>
        </p:nvSpPr>
        <p:spPr/>
        <p:txBody>
          <a:bodyPr/>
          <a:lstStyle/>
          <a:p>
            <a:fld id="{6B023570-BAA6-44A3-B9FC-43DD8FA54815}" type="slidenum">
              <a:rPr lang="en-US" smtClean="0"/>
              <a:t>‹#›</a:t>
            </a:fld>
            <a:endParaRPr lang="en-US"/>
          </a:p>
        </p:txBody>
      </p:sp>
    </p:spTree>
    <p:extLst>
      <p:ext uri="{BB962C8B-B14F-4D97-AF65-F5344CB8AC3E}">
        <p14:creationId xmlns:p14="http://schemas.microsoft.com/office/powerpoint/2010/main" val="413826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9CF1-E793-DD80-0951-6958569CCF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8A20FA-04D4-7B12-F6D7-FE2A0A59C3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27155E-459F-688E-D6E7-AC1FA9D25112}"/>
              </a:ext>
            </a:extLst>
          </p:cNvPr>
          <p:cNvSpPr>
            <a:spLocks noGrp="1"/>
          </p:cNvSpPr>
          <p:nvPr>
            <p:ph type="dt" sz="half" idx="10"/>
          </p:nvPr>
        </p:nvSpPr>
        <p:spPr/>
        <p:txBody>
          <a:bodyPr/>
          <a:lstStyle/>
          <a:p>
            <a:fld id="{C25170FB-B203-42EB-BE83-66B0D9CA7F4C}" type="datetimeFigureOut">
              <a:rPr lang="en-US" smtClean="0"/>
              <a:t>12/21/2024</a:t>
            </a:fld>
            <a:endParaRPr lang="en-US"/>
          </a:p>
        </p:txBody>
      </p:sp>
      <p:sp>
        <p:nvSpPr>
          <p:cNvPr id="5" name="Footer Placeholder 4">
            <a:extLst>
              <a:ext uri="{FF2B5EF4-FFF2-40B4-BE49-F238E27FC236}">
                <a16:creationId xmlns:a16="http://schemas.microsoft.com/office/drawing/2014/main" id="{88302AB1-2CE2-8848-A81E-9259040D77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BBB9A-D89E-5830-0D04-0155CCE0B361}"/>
              </a:ext>
            </a:extLst>
          </p:cNvPr>
          <p:cNvSpPr>
            <a:spLocks noGrp="1"/>
          </p:cNvSpPr>
          <p:nvPr>
            <p:ph type="sldNum" sz="quarter" idx="12"/>
          </p:nvPr>
        </p:nvSpPr>
        <p:spPr/>
        <p:txBody>
          <a:bodyPr/>
          <a:lstStyle/>
          <a:p>
            <a:fld id="{6B023570-BAA6-44A3-B9FC-43DD8FA54815}" type="slidenum">
              <a:rPr lang="en-US" smtClean="0"/>
              <a:t>‹#›</a:t>
            </a:fld>
            <a:endParaRPr lang="en-US"/>
          </a:p>
        </p:txBody>
      </p:sp>
    </p:spTree>
    <p:extLst>
      <p:ext uri="{BB962C8B-B14F-4D97-AF65-F5344CB8AC3E}">
        <p14:creationId xmlns:p14="http://schemas.microsoft.com/office/powerpoint/2010/main" val="253893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7D617-A580-ABF6-4FEC-97E6560A1D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9D66B3-A612-2655-F65F-67B1782180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9E0070-F6DB-0B67-5926-D08B8B44520B}"/>
              </a:ext>
            </a:extLst>
          </p:cNvPr>
          <p:cNvSpPr>
            <a:spLocks noGrp="1"/>
          </p:cNvSpPr>
          <p:nvPr>
            <p:ph type="dt" sz="half" idx="10"/>
          </p:nvPr>
        </p:nvSpPr>
        <p:spPr/>
        <p:txBody>
          <a:bodyPr/>
          <a:lstStyle/>
          <a:p>
            <a:fld id="{C25170FB-B203-42EB-BE83-66B0D9CA7F4C}" type="datetimeFigureOut">
              <a:rPr lang="en-US" smtClean="0"/>
              <a:t>12/21/2024</a:t>
            </a:fld>
            <a:endParaRPr lang="en-US"/>
          </a:p>
        </p:txBody>
      </p:sp>
      <p:sp>
        <p:nvSpPr>
          <p:cNvPr id="5" name="Footer Placeholder 4">
            <a:extLst>
              <a:ext uri="{FF2B5EF4-FFF2-40B4-BE49-F238E27FC236}">
                <a16:creationId xmlns:a16="http://schemas.microsoft.com/office/drawing/2014/main" id="{83A573A2-5425-FDCF-B13A-186BE8FB9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609B6-D093-0221-1CC6-B618082AEAD2}"/>
              </a:ext>
            </a:extLst>
          </p:cNvPr>
          <p:cNvSpPr>
            <a:spLocks noGrp="1"/>
          </p:cNvSpPr>
          <p:nvPr>
            <p:ph type="sldNum" sz="quarter" idx="12"/>
          </p:nvPr>
        </p:nvSpPr>
        <p:spPr/>
        <p:txBody>
          <a:bodyPr/>
          <a:lstStyle/>
          <a:p>
            <a:fld id="{6B023570-BAA6-44A3-B9FC-43DD8FA54815}" type="slidenum">
              <a:rPr lang="en-US" smtClean="0"/>
              <a:t>‹#›</a:t>
            </a:fld>
            <a:endParaRPr lang="en-US"/>
          </a:p>
        </p:txBody>
      </p:sp>
    </p:spTree>
    <p:extLst>
      <p:ext uri="{BB962C8B-B14F-4D97-AF65-F5344CB8AC3E}">
        <p14:creationId xmlns:p14="http://schemas.microsoft.com/office/powerpoint/2010/main" val="1472882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0BF2-BDDF-3FF1-078D-8DDA8972C7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3D2649-3777-6FC5-8D89-6C29FDC9D4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2759CF-4B04-AEA3-8E7F-5C8C723502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FACE3F-FAC5-1A99-497B-EF0D458ED381}"/>
              </a:ext>
            </a:extLst>
          </p:cNvPr>
          <p:cNvSpPr>
            <a:spLocks noGrp="1"/>
          </p:cNvSpPr>
          <p:nvPr>
            <p:ph type="dt" sz="half" idx="10"/>
          </p:nvPr>
        </p:nvSpPr>
        <p:spPr/>
        <p:txBody>
          <a:bodyPr/>
          <a:lstStyle/>
          <a:p>
            <a:fld id="{C25170FB-B203-42EB-BE83-66B0D9CA7F4C}" type="datetimeFigureOut">
              <a:rPr lang="en-US" smtClean="0"/>
              <a:t>12/21/2024</a:t>
            </a:fld>
            <a:endParaRPr lang="en-US"/>
          </a:p>
        </p:txBody>
      </p:sp>
      <p:sp>
        <p:nvSpPr>
          <p:cNvPr id="6" name="Footer Placeholder 5">
            <a:extLst>
              <a:ext uri="{FF2B5EF4-FFF2-40B4-BE49-F238E27FC236}">
                <a16:creationId xmlns:a16="http://schemas.microsoft.com/office/drawing/2014/main" id="{94AF8BB0-7243-ACC1-B9C2-319AACBE73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1D0F09-8B17-4078-FE96-4AC7C34543F1}"/>
              </a:ext>
            </a:extLst>
          </p:cNvPr>
          <p:cNvSpPr>
            <a:spLocks noGrp="1"/>
          </p:cNvSpPr>
          <p:nvPr>
            <p:ph type="sldNum" sz="quarter" idx="12"/>
          </p:nvPr>
        </p:nvSpPr>
        <p:spPr/>
        <p:txBody>
          <a:bodyPr/>
          <a:lstStyle/>
          <a:p>
            <a:fld id="{6B023570-BAA6-44A3-B9FC-43DD8FA54815}" type="slidenum">
              <a:rPr lang="en-US" smtClean="0"/>
              <a:t>‹#›</a:t>
            </a:fld>
            <a:endParaRPr lang="en-US"/>
          </a:p>
        </p:txBody>
      </p:sp>
    </p:spTree>
    <p:extLst>
      <p:ext uri="{BB962C8B-B14F-4D97-AF65-F5344CB8AC3E}">
        <p14:creationId xmlns:p14="http://schemas.microsoft.com/office/powerpoint/2010/main" val="475356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26B2-1078-7082-DB77-000AC7DF33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6BDB86-6EB5-F29F-E930-15631BEF2B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12211E-688B-3E9B-5696-9F46AB580C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E3922E-B0C0-90D9-84B9-A7F9B0B9E7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DCFD57-5ED0-A12F-163B-AD7D45F8E1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75312B-F7CE-D81B-E320-DCAA85D7AA5B}"/>
              </a:ext>
            </a:extLst>
          </p:cNvPr>
          <p:cNvSpPr>
            <a:spLocks noGrp="1"/>
          </p:cNvSpPr>
          <p:nvPr>
            <p:ph type="dt" sz="half" idx="10"/>
          </p:nvPr>
        </p:nvSpPr>
        <p:spPr/>
        <p:txBody>
          <a:bodyPr/>
          <a:lstStyle/>
          <a:p>
            <a:fld id="{C25170FB-B203-42EB-BE83-66B0D9CA7F4C}" type="datetimeFigureOut">
              <a:rPr lang="en-US" smtClean="0"/>
              <a:t>12/21/2024</a:t>
            </a:fld>
            <a:endParaRPr lang="en-US"/>
          </a:p>
        </p:txBody>
      </p:sp>
      <p:sp>
        <p:nvSpPr>
          <p:cNvPr id="8" name="Footer Placeholder 7">
            <a:extLst>
              <a:ext uri="{FF2B5EF4-FFF2-40B4-BE49-F238E27FC236}">
                <a16:creationId xmlns:a16="http://schemas.microsoft.com/office/drawing/2014/main" id="{154F104F-AA16-0A81-A188-96FCCEF587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F09C3-7077-1586-5F7B-825D0C117E44}"/>
              </a:ext>
            </a:extLst>
          </p:cNvPr>
          <p:cNvSpPr>
            <a:spLocks noGrp="1"/>
          </p:cNvSpPr>
          <p:nvPr>
            <p:ph type="sldNum" sz="quarter" idx="12"/>
          </p:nvPr>
        </p:nvSpPr>
        <p:spPr/>
        <p:txBody>
          <a:bodyPr/>
          <a:lstStyle/>
          <a:p>
            <a:fld id="{6B023570-BAA6-44A3-B9FC-43DD8FA54815}" type="slidenum">
              <a:rPr lang="en-US" smtClean="0"/>
              <a:t>‹#›</a:t>
            </a:fld>
            <a:endParaRPr lang="en-US"/>
          </a:p>
        </p:txBody>
      </p:sp>
    </p:spTree>
    <p:extLst>
      <p:ext uri="{BB962C8B-B14F-4D97-AF65-F5344CB8AC3E}">
        <p14:creationId xmlns:p14="http://schemas.microsoft.com/office/powerpoint/2010/main" val="3575343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77EE-3890-61B8-3CA9-280F0A544D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EE7273-705B-D406-0603-92976DB43491}"/>
              </a:ext>
            </a:extLst>
          </p:cNvPr>
          <p:cNvSpPr>
            <a:spLocks noGrp="1"/>
          </p:cNvSpPr>
          <p:nvPr>
            <p:ph type="dt" sz="half" idx="10"/>
          </p:nvPr>
        </p:nvSpPr>
        <p:spPr/>
        <p:txBody>
          <a:bodyPr/>
          <a:lstStyle/>
          <a:p>
            <a:fld id="{C25170FB-B203-42EB-BE83-66B0D9CA7F4C}" type="datetimeFigureOut">
              <a:rPr lang="en-US" smtClean="0"/>
              <a:t>12/21/2024</a:t>
            </a:fld>
            <a:endParaRPr lang="en-US"/>
          </a:p>
        </p:txBody>
      </p:sp>
      <p:sp>
        <p:nvSpPr>
          <p:cNvPr id="4" name="Footer Placeholder 3">
            <a:extLst>
              <a:ext uri="{FF2B5EF4-FFF2-40B4-BE49-F238E27FC236}">
                <a16:creationId xmlns:a16="http://schemas.microsoft.com/office/drawing/2014/main" id="{D23DEB0A-6FB6-37DA-1389-D98FBDBFD8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57E72F-1D4A-9ABC-7E0D-87C7D8735794}"/>
              </a:ext>
            </a:extLst>
          </p:cNvPr>
          <p:cNvSpPr>
            <a:spLocks noGrp="1"/>
          </p:cNvSpPr>
          <p:nvPr>
            <p:ph type="sldNum" sz="quarter" idx="12"/>
          </p:nvPr>
        </p:nvSpPr>
        <p:spPr/>
        <p:txBody>
          <a:bodyPr/>
          <a:lstStyle/>
          <a:p>
            <a:fld id="{6B023570-BAA6-44A3-B9FC-43DD8FA54815}" type="slidenum">
              <a:rPr lang="en-US" smtClean="0"/>
              <a:t>‹#›</a:t>
            </a:fld>
            <a:endParaRPr lang="en-US"/>
          </a:p>
        </p:txBody>
      </p:sp>
    </p:spTree>
    <p:extLst>
      <p:ext uri="{BB962C8B-B14F-4D97-AF65-F5344CB8AC3E}">
        <p14:creationId xmlns:p14="http://schemas.microsoft.com/office/powerpoint/2010/main" val="366592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225D26-B380-864F-CBAD-91EF6E72D515}"/>
              </a:ext>
            </a:extLst>
          </p:cNvPr>
          <p:cNvSpPr>
            <a:spLocks noGrp="1"/>
          </p:cNvSpPr>
          <p:nvPr>
            <p:ph type="dt" sz="half" idx="10"/>
          </p:nvPr>
        </p:nvSpPr>
        <p:spPr/>
        <p:txBody>
          <a:bodyPr/>
          <a:lstStyle/>
          <a:p>
            <a:fld id="{C25170FB-B203-42EB-BE83-66B0D9CA7F4C}" type="datetimeFigureOut">
              <a:rPr lang="en-US" smtClean="0"/>
              <a:t>12/21/2024</a:t>
            </a:fld>
            <a:endParaRPr lang="en-US"/>
          </a:p>
        </p:txBody>
      </p:sp>
      <p:sp>
        <p:nvSpPr>
          <p:cNvPr id="3" name="Footer Placeholder 2">
            <a:extLst>
              <a:ext uri="{FF2B5EF4-FFF2-40B4-BE49-F238E27FC236}">
                <a16:creationId xmlns:a16="http://schemas.microsoft.com/office/drawing/2014/main" id="{166E43EE-EB1B-7B9D-DCCA-0288C05C98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280E87-F12B-384C-F43D-1456962FC3FF}"/>
              </a:ext>
            </a:extLst>
          </p:cNvPr>
          <p:cNvSpPr>
            <a:spLocks noGrp="1"/>
          </p:cNvSpPr>
          <p:nvPr>
            <p:ph type="sldNum" sz="quarter" idx="12"/>
          </p:nvPr>
        </p:nvSpPr>
        <p:spPr/>
        <p:txBody>
          <a:bodyPr/>
          <a:lstStyle/>
          <a:p>
            <a:fld id="{6B023570-BAA6-44A3-B9FC-43DD8FA54815}" type="slidenum">
              <a:rPr lang="en-US" smtClean="0"/>
              <a:t>‹#›</a:t>
            </a:fld>
            <a:endParaRPr lang="en-US"/>
          </a:p>
        </p:txBody>
      </p:sp>
    </p:spTree>
    <p:extLst>
      <p:ext uri="{BB962C8B-B14F-4D97-AF65-F5344CB8AC3E}">
        <p14:creationId xmlns:p14="http://schemas.microsoft.com/office/powerpoint/2010/main" val="391139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61D2-2D89-9F81-91C5-AA5032427C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AA8AD5-5E5A-7A92-465C-3CDDCE2D30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934BE2-7581-AAA4-C93E-1D78A03CC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3C4731-6BCD-2146-05B9-4A264BEEFCA0}"/>
              </a:ext>
            </a:extLst>
          </p:cNvPr>
          <p:cNvSpPr>
            <a:spLocks noGrp="1"/>
          </p:cNvSpPr>
          <p:nvPr>
            <p:ph type="dt" sz="half" idx="10"/>
          </p:nvPr>
        </p:nvSpPr>
        <p:spPr/>
        <p:txBody>
          <a:bodyPr/>
          <a:lstStyle/>
          <a:p>
            <a:fld id="{C25170FB-B203-42EB-BE83-66B0D9CA7F4C}" type="datetimeFigureOut">
              <a:rPr lang="en-US" smtClean="0"/>
              <a:t>12/21/2024</a:t>
            </a:fld>
            <a:endParaRPr lang="en-US"/>
          </a:p>
        </p:txBody>
      </p:sp>
      <p:sp>
        <p:nvSpPr>
          <p:cNvPr id="6" name="Footer Placeholder 5">
            <a:extLst>
              <a:ext uri="{FF2B5EF4-FFF2-40B4-BE49-F238E27FC236}">
                <a16:creationId xmlns:a16="http://schemas.microsoft.com/office/drawing/2014/main" id="{0A7D5EDD-5E84-0F84-9690-3C37ADD03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E65FD5-AF3D-F63B-40A7-121C4C1FAC3C}"/>
              </a:ext>
            </a:extLst>
          </p:cNvPr>
          <p:cNvSpPr>
            <a:spLocks noGrp="1"/>
          </p:cNvSpPr>
          <p:nvPr>
            <p:ph type="sldNum" sz="quarter" idx="12"/>
          </p:nvPr>
        </p:nvSpPr>
        <p:spPr/>
        <p:txBody>
          <a:bodyPr/>
          <a:lstStyle/>
          <a:p>
            <a:fld id="{6B023570-BAA6-44A3-B9FC-43DD8FA54815}" type="slidenum">
              <a:rPr lang="en-US" smtClean="0"/>
              <a:t>‹#›</a:t>
            </a:fld>
            <a:endParaRPr lang="en-US"/>
          </a:p>
        </p:txBody>
      </p:sp>
    </p:spTree>
    <p:extLst>
      <p:ext uri="{BB962C8B-B14F-4D97-AF65-F5344CB8AC3E}">
        <p14:creationId xmlns:p14="http://schemas.microsoft.com/office/powerpoint/2010/main" val="363062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CBE71-01E2-82BD-14EF-09CCF6E55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0CAA4B-D78B-3D0F-3AFF-5B71650B58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3C217A-9C77-E475-472F-6262BADC7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52172-CB06-35EF-F22E-21FA465A9E17}"/>
              </a:ext>
            </a:extLst>
          </p:cNvPr>
          <p:cNvSpPr>
            <a:spLocks noGrp="1"/>
          </p:cNvSpPr>
          <p:nvPr>
            <p:ph type="dt" sz="half" idx="10"/>
          </p:nvPr>
        </p:nvSpPr>
        <p:spPr/>
        <p:txBody>
          <a:bodyPr/>
          <a:lstStyle/>
          <a:p>
            <a:fld id="{C25170FB-B203-42EB-BE83-66B0D9CA7F4C}" type="datetimeFigureOut">
              <a:rPr lang="en-US" smtClean="0"/>
              <a:t>12/21/2024</a:t>
            </a:fld>
            <a:endParaRPr lang="en-US"/>
          </a:p>
        </p:txBody>
      </p:sp>
      <p:sp>
        <p:nvSpPr>
          <p:cNvPr id="6" name="Footer Placeholder 5">
            <a:extLst>
              <a:ext uri="{FF2B5EF4-FFF2-40B4-BE49-F238E27FC236}">
                <a16:creationId xmlns:a16="http://schemas.microsoft.com/office/drawing/2014/main" id="{61676E6A-5631-E110-B64D-D16982261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26B83B-DDC3-2644-027B-F4FA14FD60B8}"/>
              </a:ext>
            </a:extLst>
          </p:cNvPr>
          <p:cNvSpPr>
            <a:spLocks noGrp="1"/>
          </p:cNvSpPr>
          <p:nvPr>
            <p:ph type="sldNum" sz="quarter" idx="12"/>
          </p:nvPr>
        </p:nvSpPr>
        <p:spPr/>
        <p:txBody>
          <a:bodyPr/>
          <a:lstStyle/>
          <a:p>
            <a:fld id="{6B023570-BAA6-44A3-B9FC-43DD8FA54815}" type="slidenum">
              <a:rPr lang="en-US" smtClean="0"/>
              <a:t>‹#›</a:t>
            </a:fld>
            <a:endParaRPr lang="en-US"/>
          </a:p>
        </p:txBody>
      </p:sp>
    </p:spTree>
    <p:extLst>
      <p:ext uri="{BB962C8B-B14F-4D97-AF65-F5344CB8AC3E}">
        <p14:creationId xmlns:p14="http://schemas.microsoft.com/office/powerpoint/2010/main" val="182120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C9E480-2527-52C1-4871-4460F827AF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082F2C-E5FF-BC52-8620-558C0F9BFA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922F6-32B3-678E-023D-969B43F137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5170FB-B203-42EB-BE83-66B0D9CA7F4C}" type="datetimeFigureOut">
              <a:rPr lang="en-US" smtClean="0"/>
              <a:t>12/21/2024</a:t>
            </a:fld>
            <a:endParaRPr lang="en-US"/>
          </a:p>
        </p:txBody>
      </p:sp>
      <p:sp>
        <p:nvSpPr>
          <p:cNvPr id="5" name="Footer Placeholder 4">
            <a:extLst>
              <a:ext uri="{FF2B5EF4-FFF2-40B4-BE49-F238E27FC236}">
                <a16:creationId xmlns:a16="http://schemas.microsoft.com/office/drawing/2014/main" id="{1DA31766-A39C-BBED-6B77-8B529A6FE2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8F031EC-A0EC-4555-F0A1-E46BFF874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023570-BAA6-44A3-B9FC-43DD8FA54815}" type="slidenum">
              <a:rPr lang="en-US" smtClean="0"/>
              <a:t>‹#›</a:t>
            </a:fld>
            <a:endParaRPr lang="en-US"/>
          </a:p>
        </p:txBody>
      </p:sp>
    </p:spTree>
    <p:extLst>
      <p:ext uri="{BB962C8B-B14F-4D97-AF65-F5344CB8AC3E}">
        <p14:creationId xmlns:p14="http://schemas.microsoft.com/office/powerpoint/2010/main" val="3144663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D91E094-8281-ED89-F84D-B9EADAAABA89}"/>
              </a:ext>
            </a:extLst>
          </p:cNvPr>
          <p:cNvPicPr>
            <a:picLocks noChangeAspect="1"/>
          </p:cNvPicPr>
          <p:nvPr/>
        </p:nvPicPr>
        <p:blipFill>
          <a:blip r:embed="rId2"/>
          <a:stretch>
            <a:fillRect/>
          </a:stretch>
        </p:blipFill>
        <p:spPr>
          <a:xfrm>
            <a:off x="1289304" y="1411722"/>
            <a:ext cx="7745969" cy="1589962"/>
          </a:xfrm>
          <a:prstGeom prst="rect">
            <a:avLst/>
          </a:prstGeom>
        </p:spPr>
      </p:pic>
    </p:spTree>
    <p:extLst>
      <p:ext uri="{BB962C8B-B14F-4D97-AF65-F5344CB8AC3E}">
        <p14:creationId xmlns:p14="http://schemas.microsoft.com/office/powerpoint/2010/main" val="69057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99B60357-232D-4489-8786-BF4E4F74B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28928A89-D0B3-42AC-80FB-CA7D44569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2717946-0116-0EBD-D00B-9168D48992D5}"/>
              </a:ext>
            </a:extLst>
          </p:cNvPr>
          <p:cNvPicPr>
            <a:picLocks noChangeAspect="1"/>
          </p:cNvPicPr>
          <p:nvPr/>
        </p:nvPicPr>
        <p:blipFill>
          <a:blip r:embed="rId2"/>
          <a:srcRect l="7603" r="16972" b="1"/>
          <a:stretch/>
        </p:blipFill>
        <p:spPr>
          <a:xfrm>
            <a:off x="471576" y="10"/>
            <a:ext cx="10894411" cy="2274917"/>
          </a:xfrm>
          <a:prstGeom prst="rect">
            <a:avLst/>
          </a:prstGeom>
        </p:spPr>
      </p:pic>
      <p:sp>
        <p:nvSpPr>
          <p:cNvPr id="3" name="Content Placeholder 2">
            <a:extLst>
              <a:ext uri="{FF2B5EF4-FFF2-40B4-BE49-F238E27FC236}">
                <a16:creationId xmlns:a16="http://schemas.microsoft.com/office/drawing/2014/main" id="{EB8B4F11-9B37-885E-EF12-51CCE1C0C233}"/>
              </a:ext>
            </a:extLst>
          </p:cNvPr>
          <p:cNvSpPr>
            <a:spLocks noGrp="1"/>
          </p:cNvSpPr>
          <p:nvPr>
            <p:ph idx="1"/>
          </p:nvPr>
        </p:nvSpPr>
        <p:spPr>
          <a:xfrm>
            <a:off x="6003984" y="2823718"/>
            <a:ext cx="4956417" cy="3168763"/>
          </a:xfrm>
        </p:spPr>
        <p:txBody>
          <a:bodyPr anchor="t">
            <a:normAutofit/>
          </a:bodyPr>
          <a:lstStyle/>
          <a:p>
            <a:pPr marL="0" marR="0" indent="0">
              <a:buNone/>
            </a:pPr>
            <a:r>
              <a:rPr lang="en-US" sz="1000">
                <a:effectLst/>
                <a:latin typeface="Calibri" panose="020F0502020204030204" pitchFamily="34" charset="0"/>
              </a:rPr>
              <a:t>DENAIR Group is considered as one of the leading manufacturer of German technology air and gas compressor products in Shanghai, China. DENAIR has 29 branches and subsidiaries with over 500 employees. Our goal is to provide exceptional customer service coupled with quality products and energy saving solutions. </a:t>
            </a:r>
          </a:p>
          <a:p>
            <a:pPr marL="0" marR="0" indent="0">
              <a:buNone/>
            </a:pPr>
            <a:r>
              <a:rPr lang="en-US" sz="1000">
                <a:effectLst/>
                <a:latin typeface="Calibri" panose="020F0502020204030204" pitchFamily="34" charset="0"/>
              </a:rPr>
              <a:t>DENAIR's primary businesses focus in following key areas: </a:t>
            </a:r>
          </a:p>
          <a:p>
            <a:pPr marL="0" marR="0"/>
            <a:r>
              <a:rPr lang="en-US" sz="1000">
                <a:effectLst/>
                <a:latin typeface="Calibri" panose="020F0502020204030204" pitchFamily="34" charset="0"/>
              </a:rPr>
              <a:t>. Oil-injected rotary screw compressors (Belt driven and direct driven; Fixed speed and variable speed; High, normal and low pressure) </a:t>
            </a:r>
          </a:p>
          <a:p>
            <a:pPr marL="0" marR="0"/>
            <a:r>
              <a:rPr lang="en-US" sz="1000">
                <a:effectLst/>
                <a:latin typeface="Calibri" panose="020F0502020204030204" pitchFamily="34" charset="0"/>
              </a:rPr>
              <a:t>Portable air compressors (Diesel-powered and electric motor powered) </a:t>
            </a:r>
          </a:p>
          <a:p>
            <a:pPr marL="0" marR="0"/>
            <a:r>
              <a:rPr lang="en-US" sz="1000">
                <a:effectLst/>
                <a:latin typeface="Calibri" panose="020F0502020204030204" pitchFamily="34" charset="0"/>
              </a:rPr>
              <a:t>. Oil free air compressors (Dry type, scroll type and water-lubricated type) </a:t>
            </a:r>
          </a:p>
          <a:p>
            <a:pPr marL="0" marR="0"/>
            <a:r>
              <a:rPr lang="en-US" sz="1000">
                <a:effectLst/>
                <a:latin typeface="Calibri" panose="020F0502020204030204" pitchFamily="34" charset="0"/>
              </a:rPr>
              <a:t>. Gas compressors (Reciprocating type and screw type) </a:t>
            </a:r>
          </a:p>
          <a:p>
            <a:pPr marL="0" marR="0"/>
            <a:r>
              <a:rPr lang="en-US" sz="1000">
                <a:effectLst/>
                <a:latin typeface="Calibri" panose="020F0502020204030204" pitchFamily="34" charset="0"/>
              </a:rPr>
              <a:t>. Centrifugal compressors </a:t>
            </a:r>
          </a:p>
          <a:p>
            <a:pPr marL="0" marR="0"/>
            <a:r>
              <a:rPr lang="en-US" sz="1000">
                <a:effectLst/>
                <a:latin typeface="Calibri" panose="020F0502020204030204" pitchFamily="34" charset="0"/>
              </a:rPr>
              <a:t>. Vacuum pumps </a:t>
            </a:r>
          </a:p>
          <a:p>
            <a:pPr marL="0" marR="0"/>
            <a:r>
              <a:rPr lang="en-US" sz="1000">
                <a:effectLst/>
                <a:latin typeface="Calibri" panose="020F0502020204030204" pitchFamily="34" charset="0"/>
              </a:rPr>
              <a:t>. Nitrogen generator I Oxygen generator </a:t>
            </a:r>
          </a:p>
          <a:p>
            <a:pPr marL="0" marR="0"/>
            <a:r>
              <a:rPr lang="en-US" sz="1000">
                <a:effectLst/>
                <a:latin typeface="Calibri" panose="020F0502020204030204" pitchFamily="34" charset="0"/>
              </a:rPr>
              <a:t>. Air treatment equipment </a:t>
            </a:r>
          </a:p>
          <a:p>
            <a:pPr marL="0" indent="0">
              <a:buNone/>
            </a:pPr>
            <a:endParaRPr lang="en-US" sz="1000"/>
          </a:p>
        </p:txBody>
      </p:sp>
      <p:cxnSp>
        <p:nvCxnSpPr>
          <p:cNvPr id="18" name="Straight Connector 17">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638E2BA-7F52-4BFE-AF01-52D24508AB9F}"/>
              </a:ext>
            </a:extLst>
          </p:cNvPr>
          <p:cNvPicPr>
            <a:picLocks noChangeAspect="1"/>
          </p:cNvPicPr>
          <p:nvPr/>
        </p:nvPicPr>
        <p:blipFill>
          <a:blip r:embed="rId3"/>
          <a:stretch>
            <a:fillRect/>
          </a:stretch>
        </p:blipFill>
        <p:spPr>
          <a:xfrm>
            <a:off x="471569" y="2823718"/>
            <a:ext cx="4170769" cy="1241300"/>
          </a:xfrm>
          <a:prstGeom prst="rect">
            <a:avLst/>
          </a:prstGeom>
        </p:spPr>
      </p:pic>
      <p:sp>
        <p:nvSpPr>
          <p:cNvPr id="9" name="TextBox 8">
            <a:extLst>
              <a:ext uri="{FF2B5EF4-FFF2-40B4-BE49-F238E27FC236}">
                <a16:creationId xmlns:a16="http://schemas.microsoft.com/office/drawing/2014/main" id="{3F8C24C7-C29B-4BB1-0257-3E9AE88FC8E1}"/>
              </a:ext>
            </a:extLst>
          </p:cNvPr>
          <p:cNvSpPr txBox="1"/>
          <p:nvPr/>
        </p:nvSpPr>
        <p:spPr>
          <a:xfrm>
            <a:off x="471569" y="4048720"/>
            <a:ext cx="5989500" cy="369332"/>
          </a:xfrm>
          <a:prstGeom prst="rect">
            <a:avLst/>
          </a:prstGeom>
          <a:noFill/>
        </p:spPr>
        <p:txBody>
          <a:bodyPr wrap="square">
            <a:spAutoFit/>
          </a:bodyPr>
          <a:lstStyle/>
          <a:p>
            <a:r>
              <a:rPr lang="en-US" b="1" u="sng" dirty="0"/>
              <a:t>https://www.denair.net/</a:t>
            </a:r>
          </a:p>
        </p:txBody>
      </p:sp>
    </p:spTree>
    <p:extLst>
      <p:ext uri="{BB962C8B-B14F-4D97-AF65-F5344CB8AC3E}">
        <p14:creationId xmlns:p14="http://schemas.microsoft.com/office/powerpoint/2010/main" val="328421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1CB26E-F3D5-9462-35A8-199F910DC692}"/>
              </a:ext>
            </a:extLst>
          </p:cNvPr>
          <p:cNvSpPr>
            <a:spLocks noGrp="1"/>
          </p:cNvSpPr>
          <p:nvPr>
            <p:ph idx="1"/>
          </p:nvPr>
        </p:nvSpPr>
        <p:spPr>
          <a:xfrm>
            <a:off x="682556" y="308110"/>
            <a:ext cx="11263009" cy="2765830"/>
          </a:xfrm>
        </p:spPr>
        <p:txBody>
          <a:bodyPr/>
          <a:lstStyle/>
          <a:p>
            <a:pPr marL="0" marR="0" indent="0">
              <a:buNone/>
            </a:pPr>
            <a:r>
              <a:rPr lang="en-US" sz="1800" dirty="0">
                <a:effectLst/>
                <a:latin typeface="Calibri" panose="020F0502020204030204" pitchFamily="34" charset="0"/>
              </a:rPr>
              <a:t>At DENAIR, we earn our customers' trust and satisfaction by manufacturing the superior quality compressed air and gas products for all industries. All of our products are designed for reliable performance, easy maintenance, and maximum energy efficiency. DENAIR has been exporting to more than 150 countries across the globe. </a:t>
            </a:r>
          </a:p>
          <a:p>
            <a:pPr marL="0" marR="0" indent="0">
              <a:buNone/>
            </a:pPr>
            <a:r>
              <a:rPr lang="en-US" sz="1800" dirty="0">
                <a:effectLst/>
                <a:latin typeface="Calibri" panose="020F0502020204030204" pitchFamily="34" charset="0"/>
              </a:rPr>
              <a:t>DENAIR continuously innovates product development and management to meet customers' demand. The powerful enterprise culture and continuous innovation make DENAIR improved rapidly to reach the business principle "Energy Saving First, Mutual Value Shared". DENAIR's vision is to be a world-renowned high-end energy- saving machinery brand, with sustainable development, constantly improving its own value and sharing it with our customers and staff, committed to continuously satisfy the needs of global companies by providing a full range of industrial gas and air compression solutions. </a:t>
            </a:r>
          </a:p>
          <a:p>
            <a:pPr marL="0" indent="0">
              <a:buNone/>
            </a:pPr>
            <a:endParaRPr lang="en-US" dirty="0"/>
          </a:p>
        </p:txBody>
      </p:sp>
      <p:sp>
        <p:nvSpPr>
          <p:cNvPr id="4" name="TextBox 3">
            <a:extLst>
              <a:ext uri="{FF2B5EF4-FFF2-40B4-BE49-F238E27FC236}">
                <a16:creationId xmlns:a16="http://schemas.microsoft.com/office/drawing/2014/main" id="{9DCBE55B-4CF6-2F8A-D89D-007A25C45C04}"/>
              </a:ext>
            </a:extLst>
          </p:cNvPr>
          <p:cNvSpPr txBox="1"/>
          <p:nvPr/>
        </p:nvSpPr>
        <p:spPr>
          <a:xfrm>
            <a:off x="682557" y="3133570"/>
            <a:ext cx="3432243" cy="3046988"/>
          </a:xfrm>
          <a:prstGeom prst="rect">
            <a:avLst/>
          </a:prstGeom>
          <a:noFill/>
        </p:spPr>
        <p:txBody>
          <a:bodyPr wrap="square" rtlCol="0">
            <a:spAutoFit/>
          </a:bodyPr>
          <a:lstStyle/>
          <a:p>
            <a:pPr marL="0" marR="0"/>
            <a:r>
              <a:rPr lang="en-US" sz="1600" b="1" dirty="0">
                <a:effectLst/>
                <a:latin typeface="Calibri" panose="020F0502020204030204" pitchFamily="34" charset="0"/>
              </a:rPr>
              <a:t>Certificates </a:t>
            </a:r>
          </a:p>
          <a:p>
            <a:pPr marL="0" marR="0"/>
            <a:r>
              <a:rPr lang="en-US" sz="1600" dirty="0">
                <a:effectLst/>
                <a:latin typeface="Calibri" panose="020F0502020204030204" pitchFamily="34" charset="0"/>
              </a:rPr>
              <a:t>All of DENAIR products are approved </a:t>
            </a:r>
          </a:p>
          <a:p>
            <a:pPr marL="0" marR="0"/>
            <a:r>
              <a:rPr lang="en-US" sz="1600" dirty="0">
                <a:effectLst/>
                <a:latin typeface="Calibri" panose="020F0502020204030204" pitchFamily="34" charset="0"/>
              </a:rPr>
              <a:t>by ISO certificate, CE certificate, GC </a:t>
            </a:r>
          </a:p>
          <a:p>
            <a:pPr marL="0" marR="0"/>
            <a:r>
              <a:rPr lang="en-US" sz="1600" dirty="0">
                <a:effectLst/>
                <a:latin typeface="Calibri" panose="020F0502020204030204" pitchFamily="34" charset="0"/>
              </a:rPr>
              <a:t>certificate, TUV certificate, etc. In </a:t>
            </a:r>
          </a:p>
          <a:p>
            <a:pPr marL="0" marR="0"/>
            <a:r>
              <a:rPr lang="en-US" sz="1600" dirty="0">
                <a:effectLst/>
                <a:latin typeface="Calibri" panose="020F0502020204030204" pitchFamily="34" charset="0"/>
              </a:rPr>
              <a:t>2013, Denair Group's application for </a:t>
            </a:r>
          </a:p>
          <a:p>
            <a:pPr marL="0" marR="0"/>
            <a:r>
              <a:rPr lang="en-US" sz="1600" dirty="0">
                <a:effectLst/>
                <a:latin typeface="Calibri" panose="020F0502020204030204" pitchFamily="34" charset="0"/>
              </a:rPr>
              <a:t>China National Laboratory of Energy </a:t>
            </a:r>
          </a:p>
          <a:p>
            <a:pPr marL="0" marR="0"/>
            <a:r>
              <a:rPr lang="en-US" sz="1600" dirty="0">
                <a:effectLst/>
                <a:latin typeface="Calibri" panose="020F0502020204030204" pitchFamily="34" charset="0"/>
              </a:rPr>
              <a:t>Efficiency was approved by China </a:t>
            </a:r>
          </a:p>
          <a:p>
            <a:pPr marL="0" marR="0"/>
            <a:r>
              <a:rPr lang="en-US" sz="1600" dirty="0">
                <a:effectLst/>
                <a:latin typeface="Calibri" panose="020F0502020204030204" pitchFamily="34" charset="0"/>
              </a:rPr>
              <a:t>National Institute of Standardization It </a:t>
            </a:r>
          </a:p>
          <a:p>
            <a:pPr marL="0" marR="0"/>
            <a:r>
              <a:rPr lang="en-US" sz="1600" dirty="0">
                <a:effectLst/>
                <a:latin typeface="Calibri" panose="020F0502020204030204" pitchFamily="34" charset="0"/>
              </a:rPr>
              <a:t>means that DENAIR has made a big </a:t>
            </a:r>
          </a:p>
          <a:p>
            <a:pPr marL="0" marR="0"/>
            <a:r>
              <a:rPr lang="en-US" sz="1600" dirty="0">
                <a:effectLst/>
                <a:latin typeface="Calibri" panose="020F0502020204030204" pitchFamily="34" charset="0"/>
              </a:rPr>
              <a:t>step forward in energy-saving work.</a:t>
            </a:r>
          </a:p>
          <a:p>
            <a:pPr marL="0" marR="0"/>
            <a:r>
              <a:rPr lang="en-US" sz="1600" b="1" dirty="0">
                <a:solidFill>
                  <a:schemeClr val="accent6">
                    <a:lumMod val="50000"/>
                  </a:schemeClr>
                </a:solidFill>
                <a:effectLst/>
                <a:latin typeface="Calibri" panose="020F0502020204030204" pitchFamily="34" charset="0"/>
              </a:rPr>
              <a:t>DENAIR has 72 nos. own patent. </a:t>
            </a:r>
          </a:p>
          <a:p>
            <a:endParaRPr lang="en-US" sz="1600" b="1" dirty="0"/>
          </a:p>
        </p:txBody>
      </p:sp>
      <p:pic>
        <p:nvPicPr>
          <p:cNvPr id="6" name="Picture 5">
            <a:extLst>
              <a:ext uri="{FF2B5EF4-FFF2-40B4-BE49-F238E27FC236}">
                <a16:creationId xmlns:a16="http://schemas.microsoft.com/office/drawing/2014/main" id="{4E96BF96-2767-8388-4EFE-FDEDC5E38E3C}"/>
              </a:ext>
            </a:extLst>
          </p:cNvPr>
          <p:cNvPicPr>
            <a:picLocks noChangeAspect="1"/>
          </p:cNvPicPr>
          <p:nvPr/>
        </p:nvPicPr>
        <p:blipFill>
          <a:blip r:embed="rId2"/>
          <a:stretch>
            <a:fillRect/>
          </a:stretch>
        </p:blipFill>
        <p:spPr>
          <a:xfrm>
            <a:off x="3954394" y="3204054"/>
            <a:ext cx="7895656" cy="2914650"/>
          </a:xfrm>
          <a:prstGeom prst="rect">
            <a:avLst/>
          </a:prstGeom>
        </p:spPr>
      </p:pic>
    </p:spTree>
    <p:extLst>
      <p:ext uri="{BB962C8B-B14F-4D97-AF65-F5344CB8AC3E}">
        <p14:creationId xmlns:p14="http://schemas.microsoft.com/office/powerpoint/2010/main" val="850147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2A156A-8217-26B8-AC07-F5C46555249F}"/>
              </a:ext>
            </a:extLst>
          </p:cNvPr>
          <p:cNvPicPr>
            <a:picLocks noChangeAspect="1"/>
          </p:cNvPicPr>
          <p:nvPr/>
        </p:nvPicPr>
        <p:blipFill>
          <a:blip r:embed="rId2"/>
          <a:stretch>
            <a:fillRect/>
          </a:stretch>
        </p:blipFill>
        <p:spPr>
          <a:xfrm>
            <a:off x="571601" y="50603"/>
            <a:ext cx="3427643" cy="3389345"/>
          </a:xfrm>
          <a:prstGeom prst="rect">
            <a:avLst/>
          </a:prstGeom>
        </p:spPr>
      </p:pic>
      <p:pic>
        <p:nvPicPr>
          <p:cNvPr id="7" name="Picture 6">
            <a:extLst>
              <a:ext uri="{FF2B5EF4-FFF2-40B4-BE49-F238E27FC236}">
                <a16:creationId xmlns:a16="http://schemas.microsoft.com/office/drawing/2014/main" id="{34AF0503-0403-229A-E0D7-C4AF2071021A}"/>
              </a:ext>
            </a:extLst>
          </p:cNvPr>
          <p:cNvPicPr>
            <a:picLocks noChangeAspect="1"/>
          </p:cNvPicPr>
          <p:nvPr/>
        </p:nvPicPr>
        <p:blipFill>
          <a:blip r:embed="rId3"/>
          <a:stretch>
            <a:fillRect/>
          </a:stretch>
        </p:blipFill>
        <p:spPr>
          <a:xfrm>
            <a:off x="4369109" y="50603"/>
            <a:ext cx="3453781" cy="3389345"/>
          </a:xfrm>
          <a:prstGeom prst="rect">
            <a:avLst/>
          </a:prstGeom>
        </p:spPr>
      </p:pic>
      <p:pic>
        <p:nvPicPr>
          <p:cNvPr id="9" name="Picture 8">
            <a:extLst>
              <a:ext uri="{FF2B5EF4-FFF2-40B4-BE49-F238E27FC236}">
                <a16:creationId xmlns:a16="http://schemas.microsoft.com/office/drawing/2014/main" id="{23BAFB55-5B6B-EF15-9813-361FA9F32831}"/>
              </a:ext>
            </a:extLst>
          </p:cNvPr>
          <p:cNvPicPr>
            <a:picLocks noChangeAspect="1"/>
          </p:cNvPicPr>
          <p:nvPr/>
        </p:nvPicPr>
        <p:blipFill>
          <a:blip r:embed="rId4"/>
          <a:stretch>
            <a:fillRect/>
          </a:stretch>
        </p:blipFill>
        <p:spPr>
          <a:xfrm>
            <a:off x="8192755" y="41162"/>
            <a:ext cx="3453781" cy="3388738"/>
          </a:xfrm>
          <a:prstGeom prst="rect">
            <a:avLst/>
          </a:prstGeom>
        </p:spPr>
      </p:pic>
      <p:pic>
        <p:nvPicPr>
          <p:cNvPr id="11" name="Picture 10">
            <a:extLst>
              <a:ext uri="{FF2B5EF4-FFF2-40B4-BE49-F238E27FC236}">
                <a16:creationId xmlns:a16="http://schemas.microsoft.com/office/drawing/2014/main" id="{09F71E49-3486-FC88-914F-88D1A6AC1117}"/>
              </a:ext>
            </a:extLst>
          </p:cNvPr>
          <p:cNvPicPr>
            <a:picLocks noChangeAspect="1"/>
          </p:cNvPicPr>
          <p:nvPr/>
        </p:nvPicPr>
        <p:blipFill>
          <a:blip r:embed="rId5"/>
          <a:stretch>
            <a:fillRect/>
          </a:stretch>
        </p:blipFill>
        <p:spPr>
          <a:xfrm>
            <a:off x="571601" y="3481709"/>
            <a:ext cx="3427642" cy="3376291"/>
          </a:xfrm>
          <a:prstGeom prst="rect">
            <a:avLst/>
          </a:prstGeom>
        </p:spPr>
      </p:pic>
      <p:pic>
        <p:nvPicPr>
          <p:cNvPr id="13" name="Picture 12">
            <a:extLst>
              <a:ext uri="{FF2B5EF4-FFF2-40B4-BE49-F238E27FC236}">
                <a16:creationId xmlns:a16="http://schemas.microsoft.com/office/drawing/2014/main" id="{F1E65128-E5E3-A4FF-D58A-B1B8DE79036F}"/>
              </a:ext>
            </a:extLst>
          </p:cNvPr>
          <p:cNvPicPr>
            <a:picLocks noChangeAspect="1"/>
          </p:cNvPicPr>
          <p:nvPr/>
        </p:nvPicPr>
        <p:blipFill>
          <a:blip r:embed="rId6"/>
          <a:stretch>
            <a:fillRect/>
          </a:stretch>
        </p:blipFill>
        <p:spPr>
          <a:xfrm>
            <a:off x="4369109" y="3456544"/>
            <a:ext cx="3453781" cy="3395132"/>
          </a:xfrm>
          <a:prstGeom prst="rect">
            <a:avLst/>
          </a:prstGeom>
        </p:spPr>
      </p:pic>
      <p:pic>
        <p:nvPicPr>
          <p:cNvPr id="15" name="Picture 14">
            <a:extLst>
              <a:ext uri="{FF2B5EF4-FFF2-40B4-BE49-F238E27FC236}">
                <a16:creationId xmlns:a16="http://schemas.microsoft.com/office/drawing/2014/main" id="{2A8E8232-2CFB-36B9-3D6F-4582568BE17E}"/>
              </a:ext>
            </a:extLst>
          </p:cNvPr>
          <p:cNvPicPr>
            <a:picLocks noChangeAspect="1"/>
          </p:cNvPicPr>
          <p:nvPr/>
        </p:nvPicPr>
        <p:blipFill>
          <a:blip r:embed="rId7"/>
          <a:stretch>
            <a:fillRect/>
          </a:stretch>
        </p:blipFill>
        <p:spPr>
          <a:xfrm>
            <a:off x="8192753" y="3456544"/>
            <a:ext cx="3427641" cy="3395366"/>
          </a:xfrm>
          <a:prstGeom prst="rect">
            <a:avLst/>
          </a:prstGeom>
        </p:spPr>
      </p:pic>
    </p:spTree>
    <p:extLst>
      <p:ext uri="{BB962C8B-B14F-4D97-AF65-F5344CB8AC3E}">
        <p14:creationId xmlns:p14="http://schemas.microsoft.com/office/powerpoint/2010/main" val="345838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0A6C9F-2C9A-8CEA-CC2B-28F24C47D601}"/>
              </a:ext>
            </a:extLst>
          </p:cNvPr>
          <p:cNvPicPr>
            <a:picLocks noChangeAspect="1"/>
          </p:cNvPicPr>
          <p:nvPr/>
        </p:nvPicPr>
        <p:blipFill>
          <a:blip r:embed="rId2"/>
          <a:stretch>
            <a:fillRect/>
          </a:stretch>
        </p:blipFill>
        <p:spPr>
          <a:xfrm>
            <a:off x="406644" y="72693"/>
            <a:ext cx="3401681" cy="3271224"/>
          </a:xfrm>
          <a:prstGeom prst="rect">
            <a:avLst/>
          </a:prstGeom>
        </p:spPr>
      </p:pic>
      <p:pic>
        <p:nvPicPr>
          <p:cNvPr id="7" name="Picture 6">
            <a:extLst>
              <a:ext uri="{FF2B5EF4-FFF2-40B4-BE49-F238E27FC236}">
                <a16:creationId xmlns:a16="http://schemas.microsoft.com/office/drawing/2014/main" id="{08944666-C883-E520-B248-900CB84B8B8E}"/>
              </a:ext>
            </a:extLst>
          </p:cNvPr>
          <p:cNvPicPr>
            <a:picLocks noChangeAspect="1"/>
          </p:cNvPicPr>
          <p:nvPr/>
        </p:nvPicPr>
        <p:blipFill>
          <a:blip r:embed="rId3"/>
          <a:stretch>
            <a:fillRect/>
          </a:stretch>
        </p:blipFill>
        <p:spPr>
          <a:xfrm>
            <a:off x="4279499" y="72691"/>
            <a:ext cx="3401682" cy="3271225"/>
          </a:xfrm>
          <a:prstGeom prst="rect">
            <a:avLst/>
          </a:prstGeom>
        </p:spPr>
      </p:pic>
      <p:pic>
        <p:nvPicPr>
          <p:cNvPr id="9" name="Picture 8">
            <a:extLst>
              <a:ext uri="{FF2B5EF4-FFF2-40B4-BE49-F238E27FC236}">
                <a16:creationId xmlns:a16="http://schemas.microsoft.com/office/drawing/2014/main" id="{80992B73-ECBE-570A-AD13-FA67C10DA7C1}"/>
              </a:ext>
            </a:extLst>
          </p:cNvPr>
          <p:cNvPicPr>
            <a:picLocks noChangeAspect="1"/>
          </p:cNvPicPr>
          <p:nvPr/>
        </p:nvPicPr>
        <p:blipFill>
          <a:blip r:embed="rId4"/>
          <a:stretch>
            <a:fillRect/>
          </a:stretch>
        </p:blipFill>
        <p:spPr>
          <a:xfrm>
            <a:off x="8152355" y="72691"/>
            <a:ext cx="3401681" cy="3271225"/>
          </a:xfrm>
          <a:prstGeom prst="rect">
            <a:avLst/>
          </a:prstGeom>
        </p:spPr>
      </p:pic>
      <p:pic>
        <p:nvPicPr>
          <p:cNvPr id="11" name="Picture 10">
            <a:extLst>
              <a:ext uri="{FF2B5EF4-FFF2-40B4-BE49-F238E27FC236}">
                <a16:creationId xmlns:a16="http://schemas.microsoft.com/office/drawing/2014/main" id="{EB40F1B5-D95A-A01B-6684-620924F879B2}"/>
              </a:ext>
            </a:extLst>
          </p:cNvPr>
          <p:cNvPicPr>
            <a:picLocks noChangeAspect="1"/>
          </p:cNvPicPr>
          <p:nvPr/>
        </p:nvPicPr>
        <p:blipFill>
          <a:blip r:embed="rId5"/>
          <a:stretch>
            <a:fillRect/>
          </a:stretch>
        </p:blipFill>
        <p:spPr>
          <a:xfrm>
            <a:off x="406644" y="3422282"/>
            <a:ext cx="3401681" cy="3363025"/>
          </a:xfrm>
          <a:prstGeom prst="rect">
            <a:avLst/>
          </a:prstGeom>
        </p:spPr>
      </p:pic>
      <p:pic>
        <p:nvPicPr>
          <p:cNvPr id="13" name="Picture 12">
            <a:extLst>
              <a:ext uri="{FF2B5EF4-FFF2-40B4-BE49-F238E27FC236}">
                <a16:creationId xmlns:a16="http://schemas.microsoft.com/office/drawing/2014/main" id="{BF33C355-9753-4FA2-0841-3590BBABA0D7}"/>
              </a:ext>
            </a:extLst>
          </p:cNvPr>
          <p:cNvPicPr>
            <a:picLocks noChangeAspect="1"/>
          </p:cNvPicPr>
          <p:nvPr/>
        </p:nvPicPr>
        <p:blipFill>
          <a:blip r:embed="rId6"/>
          <a:stretch>
            <a:fillRect/>
          </a:stretch>
        </p:blipFill>
        <p:spPr>
          <a:xfrm>
            <a:off x="4279499" y="3450243"/>
            <a:ext cx="3401680" cy="3335064"/>
          </a:xfrm>
          <a:prstGeom prst="rect">
            <a:avLst/>
          </a:prstGeom>
        </p:spPr>
      </p:pic>
      <p:pic>
        <p:nvPicPr>
          <p:cNvPr id="15" name="Picture 14">
            <a:extLst>
              <a:ext uri="{FF2B5EF4-FFF2-40B4-BE49-F238E27FC236}">
                <a16:creationId xmlns:a16="http://schemas.microsoft.com/office/drawing/2014/main" id="{9FE6CB52-F2CD-BDB9-2370-F3521304FDCC}"/>
              </a:ext>
            </a:extLst>
          </p:cNvPr>
          <p:cNvPicPr>
            <a:picLocks noChangeAspect="1"/>
          </p:cNvPicPr>
          <p:nvPr/>
        </p:nvPicPr>
        <p:blipFill>
          <a:blip r:embed="rId7"/>
          <a:stretch>
            <a:fillRect/>
          </a:stretch>
        </p:blipFill>
        <p:spPr>
          <a:xfrm>
            <a:off x="8152354" y="3488472"/>
            <a:ext cx="3370476" cy="3296835"/>
          </a:xfrm>
          <a:prstGeom prst="rect">
            <a:avLst/>
          </a:prstGeom>
        </p:spPr>
      </p:pic>
    </p:spTree>
    <p:extLst>
      <p:ext uri="{BB962C8B-B14F-4D97-AF65-F5344CB8AC3E}">
        <p14:creationId xmlns:p14="http://schemas.microsoft.com/office/powerpoint/2010/main" val="3356142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90F49-51FB-3ACF-E625-3B4A67AF450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740F33B-CF05-4667-4F8F-3E12ABA83B6A}"/>
              </a:ext>
            </a:extLst>
          </p:cNvPr>
          <p:cNvPicPr>
            <a:picLocks noChangeAspect="1"/>
          </p:cNvPicPr>
          <p:nvPr/>
        </p:nvPicPr>
        <p:blipFill>
          <a:blip r:embed="rId2"/>
          <a:stretch>
            <a:fillRect/>
          </a:stretch>
        </p:blipFill>
        <p:spPr>
          <a:xfrm>
            <a:off x="4165019" y="76823"/>
            <a:ext cx="3435529" cy="3352176"/>
          </a:xfrm>
          <a:prstGeom prst="rect">
            <a:avLst/>
          </a:prstGeom>
        </p:spPr>
      </p:pic>
      <p:pic>
        <p:nvPicPr>
          <p:cNvPr id="7" name="Picture 6">
            <a:extLst>
              <a:ext uri="{FF2B5EF4-FFF2-40B4-BE49-F238E27FC236}">
                <a16:creationId xmlns:a16="http://schemas.microsoft.com/office/drawing/2014/main" id="{A2BCD9D8-441C-A8E9-6767-FD0A25D02B68}"/>
              </a:ext>
            </a:extLst>
          </p:cNvPr>
          <p:cNvPicPr>
            <a:picLocks noChangeAspect="1"/>
          </p:cNvPicPr>
          <p:nvPr/>
        </p:nvPicPr>
        <p:blipFill>
          <a:blip r:embed="rId3"/>
          <a:stretch>
            <a:fillRect/>
          </a:stretch>
        </p:blipFill>
        <p:spPr>
          <a:xfrm>
            <a:off x="8014875" y="76823"/>
            <a:ext cx="3453550" cy="3352176"/>
          </a:xfrm>
          <a:prstGeom prst="rect">
            <a:avLst/>
          </a:prstGeom>
        </p:spPr>
      </p:pic>
      <p:pic>
        <p:nvPicPr>
          <p:cNvPr id="9" name="Picture 8">
            <a:extLst>
              <a:ext uri="{FF2B5EF4-FFF2-40B4-BE49-F238E27FC236}">
                <a16:creationId xmlns:a16="http://schemas.microsoft.com/office/drawing/2014/main" id="{565D2EBA-F66C-9AC6-C434-227BAB953BA0}"/>
              </a:ext>
            </a:extLst>
          </p:cNvPr>
          <p:cNvPicPr>
            <a:picLocks noChangeAspect="1"/>
          </p:cNvPicPr>
          <p:nvPr/>
        </p:nvPicPr>
        <p:blipFill>
          <a:blip r:embed="rId4"/>
          <a:stretch>
            <a:fillRect/>
          </a:stretch>
        </p:blipFill>
        <p:spPr>
          <a:xfrm>
            <a:off x="4165019" y="3505544"/>
            <a:ext cx="3435529" cy="3275633"/>
          </a:xfrm>
          <a:prstGeom prst="rect">
            <a:avLst/>
          </a:prstGeom>
        </p:spPr>
      </p:pic>
      <p:pic>
        <p:nvPicPr>
          <p:cNvPr id="11" name="Picture 10">
            <a:extLst>
              <a:ext uri="{FF2B5EF4-FFF2-40B4-BE49-F238E27FC236}">
                <a16:creationId xmlns:a16="http://schemas.microsoft.com/office/drawing/2014/main" id="{BD9EB1AD-E617-12EB-4809-6C9AA49B34EA}"/>
              </a:ext>
            </a:extLst>
          </p:cNvPr>
          <p:cNvPicPr>
            <a:picLocks noChangeAspect="1"/>
          </p:cNvPicPr>
          <p:nvPr/>
        </p:nvPicPr>
        <p:blipFill>
          <a:blip r:embed="rId5"/>
          <a:stretch>
            <a:fillRect/>
          </a:stretch>
        </p:blipFill>
        <p:spPr>
          <a:xfrm>
            <a:off x="8014874" y="3505543"/>
            <a:ext cx="3453551" cy="3275633"/>
          </a:xfrm>
          <a:prstGeom prst="rect">
            <a:avLst/>
          </a:prstGeom>
        </p:spPr>
      </p:pic>
      <p:pic>
        <p:nvPicPr>
          <p:cNvPr id="13" name="Picture 12">
            <a:extLst>
              <a:ext uri="{FF2B5EF4-FFF2-40B4-BE49-F238E27FC236}">
                <a16:creationId xmlns:a16="http://schemas.microsoft.com/office/drawing/2014/main" id="{3B85DF3D-D697-44F7-0272-0B42B8AE5834}"/>
              </a:ext>
            </a:extLst>
          </p:cNvPr>
          <p:cNvPicPr>
            <a:picLocks noChangeAspect="1"/>
          </p:cNvPicPr>
          <p:nvPr/>
        </p:nvPicPr>
        <p:blipFill>
          <a:blip r:embed="rId6"/>
          <a:stretch>
            <a:fillRect/>
          </a:stretch>
        </p:blipFill>
        <p:spPr>
          <a:xfrm>
            <a:off x="315163" y="3505544"/>
            <a:ext cx="3435529" cy="3275633"/>
          </a:xfrm>
          <a:prstGeom prst="rect">
            <a:avLst/>
          </a:prstGeom>
        </p:spPr>
      </p:pic>
      <p:pic>
        <p:nvPicPr>
          <p:cNvPr id="14" name="Picture 13">
            <a:extLst>
              <a:ext uri="{FF2B5EF4-FFF2-40B4-BE49-F238E27FC236}">
                <a16:creationId xmlns:a16="http://schemas.microsoft.com/office/drawing/2014/main" id="{5ED5660D-1CF6-BFAD-FBB9-4F17CD7A8D16}"/>
              </a:ext>
            </a:extLst>
          </p:cNvPr>
          <p:cNvPicPr>
            <a:picLocks noChangeAspect="1"/>
          </p:cNvPicPr>
          <p:nvPr/>
        </p:nvPicPr>
        <p:blipFill>
          <a:blip r:embed="rId7"/>
          <a:stretch>
            <a:fillRect/>
          </a:stretch>
        </p:blipFill>
        <p:spPr>
          <a:xfrm>
            <a:off x="315161" y="76823"/>
            <a:ext cx="3435531" cy="3352175"/>
          </a:xfrm>
          <a:prstGeom prst="rect">
            <a:avLst/>
          </a:prstGeom>
        </p:spPr>
      </p:pic>
    </p:spTree>
    <p:extLst>
      <p:ext uri="{BB962C8B-B14F-4D97-AF65-F5344CB8AC3E}">
        <p14:creationId xmlns:p14="http://schemas.microsoft.com/office/powerpoint/2010/main" val="430930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7348A7-5E11-AE3D-613B-8895FA4C78CA}"/>
              </a:ext>
            </a:extLst>
          </p:cNvPr>
          <p:cNvPicPr>
            <a:picLocks noChangeAspect="1"/>
          </p:cNvPicPr>
          <p:nvPr/>
        </p:nvPicPr>
        <p:blipFill>
          <a:blip r:embed="rId2"/>
          <a:stretch>
            <a:fillRect/>
          </a:stretch>
        </p:blipFill>
        <p:spPr>
          <a:xfrm>
            <a:off x="315162" y="83357"/>
            <a:ext cx="3435531" cy="3345644"/>
          </a:xfrm>
          <a:prstGeom prst="rect">
            <a:avLst/>
          </a:prstGeom>
        </p:spPr>
      </p:pic>
      <p:pic>
        <p:nvPicPr>
          <p:cNvPr id="7" name="Picture 6">
            <a:extLst>
              <a:ext uri="{FF2B5EF4-FFF2-40B4-BE49-F238E27FC236}">
                <a16:creationId xmlns:a16="http://schemas.microsoft.com/office/drawing/2014/main" id="{778C0399-B361-7BC1-BA26-9963093D796E}"/>
              </a:ext>
            </a:extLst>
          </p:cNvPr>
          <p:cNvPicPr>
            <a:picLocks noChangeAspect="1"/>
          </p:cNvPicPr>
          <p:nvPr/>
        </p:nvPicPr>
        <p:blipFill>
          <a:blip r:embed="rId3"/>
          <a:stretch>
            <a:fillRect/>
          </a:stretch>
        </p:blipFill>
        <p:spPr>
          <a:xfrm>
            <a:off x="4171072" y="83357"/>
            <a:ext cx="3435532" cy="3352176"/>
          </a:xfrm>
          <a:prstGeom prst="rect">
            <a:avLst/>
          </a:prstGeom>
        </p:spPr>
      </p:pic>
      <p:pic>
        <p:nvPicPr>
          <p:cNvPr id="9" name="Picture 8">
            <a:extLst>
              <a:ext uri="{FF2B5EF4-FFF2-40B4-BE49-F238E27FC236}">
                <a16:creationId xmlns:a16="http://schemas.microsoft.com/office/drawing/2014/main" id="{238694AD-E61F-095C-30BA-7E6C0D9262A8}"/>
              </a:ext>
            </a:extLst>
          </p:cNvPr>
          <p:cNvPicPr>
            <a:picLocks noChangeAspect="1"/>
          </p:cNvPicPr>
          <p:nvPr/>
        </p:nvPicPr>
        <p:blipFill>
          <a:blip r:embed="rId4"/>
          <a:stretch>
            <a:fillRect/>
          </a:stretch>
        </p:blipFill>
        <p:spPr>
          <a:xfrm>
            <a:off x="8026983" y="83357"/>
            <a:ext cx="3435531" cy="3391438"/>
          </a:xfrm>
          <a:prstGeom prst="rect">
            <a:avLst/>
          </a:prstGeom>
        </p:spPr>
      </p:pic>
      <p:pic>
        <p:nvPicPr>
          <p:cNvPr id="11" name="Picture 10">
            <a:extLst>
              <a:ext uri="{FF2B5EF4-FFF2-40B4-BE49-F238E27FC236}">
                <a16:creationId xmlns:a16="http://schemas.microsoft.com/office/drawing/2014/main" id="{2B78232E-4344-A935-6FEF-452A091D8C41}"/>
              </a:ext>
            </a:extLst>
          </p:cNvPr>
          <p:cNvPicPr>
            <a:picLocks noChangeAspect="1"/>
          </p:cNvPicPr>
          <p:nvPr/>
        </p:nvPicPr>
        <p:blipFill>
          <a:blip r:embed="rId5"/>
          <a:stretch>
            <a:fillRect/>
          </a:stretch>
        </p:blipFill>
        <p:spPr>
          <a:xfrm>
            <a:off x="315162" y="3505823"/>
            <a:ext cx="3435531" cy="3253792"/>
          </a:xfrm>
          <a:prstGeom prst="rect">
            <a:avLst/>
          </a:prstGeom>
        </p:spPr>
      </p:pic>
      <p:pic>
        <p:nvPicPr>
          <p:cNvPr id="13" name="Picture 12">
            <a:extLst>
              <a:ext uri="{FF2B5EF4-FFF2-40B4-BE49-F238E27FC236}">
                <a16:creationId xmlns:a16="http://schemas.microsoft.com/office/drawing/2014/main" id="{C1049B51-DEB4-3B0C-DE12-3E622BA9D3F6}"/>
              </a:ext>
            </a:extLst>
          </p:cNvPr>
          <p:cNvPicPr>
            <a:picLocks noChangeAspect="1"/>
          </p:cNvPicPr>
          <p:nvPr/>
        </p:nvPicPr>
        <p:blipFill>
          <a:blip r:embed="rId6"/>
          <a:stretch>
            <a:fillRect/>
          </a:stretch>
        </p:blipFill>
        <p:spPr>
          <a:xfrm>
            <a:off x="4171072" y="3505823"/>
            <a:ext cx="3435531" cy="3253792"/>
          </a:xfrm>
          <a:prstGeom prst="rect">
            <a:avLst/>
          </a:prstGeom>
        </p:spPr>
      </p:pic>
      <p:pic>
        <p:nvPicPr>
          <p:cNvPr id="3" name="Picture 2">
            <a:extLst>
              <a:ext uri="{FF2B5EF4-FFF2-40B4-BE49-F238E27FC236}">
                <a16:creationId xmlns:a16="http://schemas.microsoft.com/office/drawing/2014/main" id="{3AE38355-4692-EE56-CFAE-F911D9776AD6}"/>
              </a:ext>
            </a:extLst>
          </p:cNvPr>
          <p:cNvPicPr>
            <a:picLocks noChangeAspect="1"/>
          </p:cNvPicPr>
          <p:nvPr/>
        </p:nvPicPr>
        <p:blipFill>
          <a:blip r:embed="rId7"/>
          <a:stretch>
            <a:fillRect/>
          </a:stretch>
        </p:blipFill>
        <p:spPr>
          <a:xfrm>
            <a:off x="8026982" y="3505823"/>
            <a:ext cx="3435531" cy="3253792"/>
          </a:xfrm>
          <a:prstGeom prst="rect">
            <a:avLst/>
          </a:prstGeom>
        </p:spPr>
      </p:pic>
    </p:spTree>
    <p:extLst>
      <p:ext uri="{BB962C8B-B14F-4D97-AF65-F5344CB8AC3E}">
        <p14:creationId xmlns:p14="http://schemas.microsoft.com/office/powerpoint/2010/main" val="104317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83751-C104-1EF7-29F0-6F1E2AA1428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771D5CC-093D-F05E-9FB4-31B00122080E}"/>
              </a:ext>
            </a:extLst>
          </p:cNvPr>
          <p:cNvPicPr>
            <a:picLocks noChangeAspect="1"/>
          </p:cNvPicPr>
          <p:nvPr/>
        </p:nvPicPr>
        <p:blipFill>
          <a:blip r:embed="rId2"/>
          <a:stretch>
            <a:fillRect/>
          </a:stretch>
        </p:blipFill>
        <p:spPr>
          <a:xfrm>
            <a:off x="315162" y="76825"/>
            <a:ext cx="3435531" cy="3352176"/>
          </a:xfrm>
          <a:prstGeom prst="rect">
            <a:avLst/>
          </a:prstGeom>
        </p:spPr>
      </p:pic>
      <p:pic>
        <p:nvPicPr>
          <p:cNvPr id="8" name="Picture 7">
            <a:extLst>
              <a:ext uri="{FF2B5EF4-FFF2-40B4-BE49-F238E27FC236}">
                <a16:creationId xmlns:a16="http://schemas.microsoft.com/office/drawing/2014/main" id="{0BBF027C-3A05-44DC-56CA-8F6A59604812}"/>
              </a:ext>
            </a:extLst>
          </p:cNvPr>
          <p:cNvPicPr>
            <a:picLocks noChangeAspect="1"/>
          </p:cNvPicPr>
          <p:nvPr/>
        </p:nvPicPr>
        <p:blipFill>
          <a:blip r:embed="rId3"/>
          <a:stretch>
            <a:fillRect/>
          </a:stretch>
        </p:blipFill>
        <p:spPr>
          <a:xfrm>
            <a:off x="4165018" y="76824"/>
            <a:ext cx="3441586" cy="3352176"/>
          </a:xfrm>
          <a:prstGeom prst="rect">
            <a:avLst/>
          </a:prstGeom>
        </p:spPr>
      </p:pic>
      <p:pic>
        <p:nvPicPr>
          <p:cNvPr id="12" name="Picture 11">
            <a:extLst>
              <a:ext uri="{FF2B5EF4-FFF2-40B4-BE49-F238E27FC236}">
                <a16:creationId xmlns:a16="http://schemas.microsoft.com/office/drawing/2014/main" id="{EDC2C4FD-FAEC-629D-BA2A-585EF54F45BE}"/>
              </a:ext>
            </a:extLst>
          </p:cNvPr>
          <p:cNvPicPr>
            <a:picLocks noChangeAspect="1"/>
          </p:cNvPicPr>
          <p:nvPr/>
        </p:nvPicPr>
        <p:blipFill>
          <a:blip r:embed="rId4"/>
          <a:stretch>
            <a:fillRect/>
          </a:stretch>
        </p:blipFill>
        <p:spPr>
          <a:xfrm>
            <a:off x="8020925" y="76543"/>
            <a:ext cx="3441587" cy="3352457"/>
          </a:xfrm>
          <a:prstGeom prst="rect">
            <a:avLst/>
          </a:prstGeom>
        </p:spPr>
      </p:pic>
      <p:pic>
        <p:nvPicPr>
          <p:cNvPr id="15" name="Picture 14">
            <a:extLst>
              <a:ext uri="{FF2B5EF4-FFF2-40B4-BE49-F238E27FC236}">
                <a16:creationId xmlns:a16="http://schemas.microsoft.com/office/drawing/2014/main" id="{940F7EDB-E15D-D8C4-A130-EDF5800F0564}"/>
              </a:ext>
            </a:extLst>
          </p:cNvPr>
          <p:cNvPicPr>
            <a:picLocks noChangeAspect="1"/>
          </p:cNvPicPr>
          <p:nvPr/>
        </p:nvPicPr>
        <p:blipFill>
          <a:blip r:embed="rId5"/>
          <a:stretch>
            <a:fillRect/>
          </a:stretch>
        </p:blipFill>
        <p:spPr>
          <a:xfrm>
            <a:off x="315162" y="3505543"/>
            <a:ext cx="3435531" cy="3275632"/>
          </a:xfrm>
          <a:prstGeom prst="rect">
            <a:avLst/>
          </a:prstGeom>
        </p:spPr>
      </p:pic>
      <p:pic>
        <p:nvPicPr>
          <p:cNvPr id="17" name="Picture 16">
            <a:extLst>
              <a:ext uri="{FF2B5EF4-FFF2-40B4-BE49-F238E27FC236}">
                <a16:creationId xmlns:a16="http://schemas.microsoft.com/office/drawing/2014/main" id="{E8FE43DB-6F40-8E41-4A53-2930AE29C0BA}"/>
              </a:ext>
            </a:extLst>
          </p:cNvPr>
          <p:cNvPicPr>
            <a:picLocks noChangeAspect="1"/>
          </p:cNvPicPr>
          <p:nvPr/>
        </p:nvPicPr>
        <p:blipFill>
          <a:blip r:embed="rId6"/>
          <a:stretch>
            <a:fillRect/>
          </a:stretch>
        </p:blipFill>
        <p:spPr>
          <a:xfrm>
            <a:off x="4165019" y="3505544"/>
            <a:ext cx="3435532" cy="3275631"/>
          </a:xfrm>
          <a:prstGeom prst="rect">
            <a:avLst/>
          </a:prstGeom>
        </p:spPr>
      </p:pic>
      <p:pic>
        <p:nvPicPr>
          <p:cNvPr id="19" name="Picture 18">
            <a:extLst>
              <a:ext uri="{FF2B5EF4-FFF2-40B4-BE49-F238E27FC236}">
                <a16:creationId xmlns:a16="http://schemas.microsoft.com/office/drawing/2014/main" id="{74BB9F5E-6E2B-64DE-A5A1-3B4C3D03F714}"/>
              </a:ext>
            </a:extLst>
          </p:cNvPr>
          <p:cNvPicPr>
            <a:picLocks noChangeAspect="1"/>
          </p:cNvPicPr>
          <p:nvPr/>
        </p:nvPicPr>
        <p:blipFill>
          <a:blip r:embed="rId7"/>
          <a:stretch>
            <a:fillRect/>
          </a:stretch>
        </p:blipFill>
        <p:spPr>
          <a:xfrm>
            <a:off x="8014877" y="3505543"/>
            <a:ext cx="3447635" cy="3275631"/>
          </a:xfrm>
          <a:prstGeom prst="rect">
            <a:avLst/>
          </a:prstGeom>
        </p:spPr>
      </p:pic>
    </p:spTree>
    <p:extLst>
      <p:ext uri="{BB962C8B-B14F-4D97-AF65-F5344CB8AC3E}">
        <p14:creationId xmlns:p14="http://schemas.microsoft.com/office/powerpoint/2010/main" val="3799143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D4B80-C309-7208-24A2-C29B56A71F0B}"/>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111FE880-23B2-B95A-42A5-F4614AE024EA}"/>
              </a:ext>
            </a:extLst>
          </p:cNvPr>
          <p:cNvPicPr>
            <a:picLocks noChangeAspect="1"/>
          </p:cNvPicPr>
          <p:nvPr/>
        </p:nvPicPr>
        <p:blipFill>
          <a:blip r:embed="rId2"/>
          <a:stretch>
            <a:fillRect/>
          </a:stretch>
        </p:blipFill>
        <p:spPr>
          <a:xfrm>
            <a:off x="315162" y="76824"/>
            <a:ext cx="3435531" cy="3352176"/>
          </a:xfrm>
          <a:prstGeom prst="rect">
            <a:avLst/>
          </a:prstGeom>
        </p:spPr>
      </p:pic>
      <p:pic>
        <p:nvPicPr>
          <p:cNvPr id="25" name="Picture 24">
            <a:extLst>
              <a:ext uri="{FF2B5EF4-FFF2-40B4-BE49-F238E27FC236}">
                <a16:creationId xmlns:a16="http://schemas.microsoft.com/office/drawing/2014/main" id="{6132AA3D-057D-D42E-6D2D-72DB80EB724E}"/>
              </a:ext>
            </a:extLst>
          </p:cNvPr>
          <p:cNvPicPr>
            <a:picLocks noChangeAspect="1"/>
          </p:cNvPicPr>
          <p:nvPr/>
        </p:nvPicPr>
        <p:blipFill>
          <a:blip r:embed="rId3"/>
          <a:stretch>
            <a:fillRect/>
          </a:stretch>
        </p:blipFill>
        <p:spPr>
          <a:xfrm>
            <a:off x="8014877" y="76823"/>
            <a:ext cx="3447636" cy="3352176"/>
          </a:xfrm>
          <a:prstGeom prst="rect">
            <a:avLst/>
          </a:prstGeom>
        </p:spPr>
      </p:pic>
      <p:pic>
        <p:nvPicPr>
          <p:cNvPr id="27" name="Picture 26">
            <a:extLst>
              <a:ext uri="{FF2B5EF4-FFF2-40B4-BE49-F238E27FC236}">
                <a16:creationId xmlns:a16="http://schemas.microsoft.com/office/drawing/2014/main" id="{83509DD8-CFF0-0051-52ED-8885602093E0}"/>
              </a:ext>
            </a:extLst>
          </p:cNvPr>
          <p:cNvPicPr>
            <a:picLocks noChangeAspect="1"/>
          </p:cNvPicPr>
          <p:nvPr/>
        </p:nvPicPr>
        <p:blipFill>
          <a:blip r:embed="rId4"/>
          <a:stretch>
            <a:fillRect/>
          </a:stretch>
        </p:blipFill>
        <p:spPr>
          <a:xfrm>
            <a:off x="315162" y="3505543"/>
            <a:ext cx="3435531" cy="3275633"/>
          </a:xfrm>
          <a:prstGeom prst="rect">
            <a:avLst/>
          </a:prstGeom>
        </p:spPr>
      </p:pic>
      <p:pic>
        <p:nvPicPr>
          <p:cNvPr id="29" name="Picture 28">
            <a:extLst>
              <a:ext uri="{FF2B5EF4-FFF2-40B4-BE49-F238E27FC236}">
                <a16:creationId xmlns:a16="http://schemas.microsoft.com/office/drawing/2014/main" id="{DE7C8C09-DD13-E503-BF95-0354431DF145}"/>
              </a:ext>
            </a:extLst>
          </p:cNvPr>
          <p:cNvPicPr>
            <a:picLocks noChangeAspect="1"/>
          </p:cNvPicPr>
          <p:nvPr/>
        </p:nvPicPr>
        <p:blipFill>
          <a:blip r:embed="rId5"/>
          <a:stretch>
            <a:fillRect/>
          </a:stretch>
        </p:blipFill>
        <p:spPr>
          <a:xfrm>
            <a:off x="4165019" y="3505543"/>
            <a:ext cx="3435531" cy="3275633"/>
          </a:xfrm>
          <a:prstGeom prst="rect">
            <a:avLst/>
          </a:prstGeom>
        </p:spPr>
      </p:pic>
      <p:pic>
        <p:nvPicPr>
          <p:cNvPr id="31" name="Picture 30">
            <a:extLst>
              <a:ext uri="{FF2B5EF4-FFF2-40B4-BE49-F238E27FC236}">
                <a16:creationId xmlns:a16="http://schemas.microsoft.com/office/drawing/2014/main" id="{C6A12208-4913-CCA6-60FD-34A1C0D127C5}"/>
              </a:ext>
            </a:extLst>
          </p:cNvPr>
          <p:cNvPicPr>
            <a:picLocks noChangeAspect="1"/>
          </p:cNvPicPr>
          <p:nvPr/>
        </p:nvPicPr>
        <p:blipFill>
          <a:blip r:embed="rId6"/>
          <a:stretch>
            <a:fillRect/>
          </a:stretch>
        </p:blipFill>
        <p:spPr>
          <a:xfrm>
            <a:off x="8014877" y="3505543"/>
            <a:ext cx="3447636" cy="3275633"/>
          </a:xfrm>
          <a:prstGeom prst="rect">
            <a:avLst/>
          </a:prstGeom>
        </p:spPr>
      </p:pic>
      <p:pic>
        <p:nvPicPr>
          <p:cNvPr id="32" name="Picture 31">
            <a:extLst>
              <a:ext uri="{FF2B5EF4-FFF2-40B4-BE49-F238E27FC236}">
                <a16:creationId xmlns:a16="http://schemas.microsoft.com/office/drawing/2014/main" id="{CB6C6D74-4BE8-3527-3BC7-5B868F12A3EA}"/>
              </a:ext>
            </a:extLst>
          </p:cNvPr>
          <p:cNvPicPr>
            <a:picLocks noChangeAspect="1"/>
          </p:cNvPicPr>
          <p:nvPr/>
        </p:nvPicPr>
        <p:blipFill>
          <a:blip r:embed="rId7"/>
          <a:stretch>
            <a:fillRect/>
          </a:stretch>
        </p:blipFill>
        <p:spPr>
          <a:xfrm>
            <a:off x="4165019" y="76823"/>
            <a:ext cx="3435529" cy="3352176"/>
          </a:xfrm>
          <a:prstGeom prst="rect">
            <a:avLst/>
          </a:prstGeom>
        </p:spPr>
      </p:pic>
    </p:spTree>
    <p:extLst>
      <p:ext uri="{BB962C8B-B14F-4D97-AF65-F5344CB8AC3E}">
        <p14:creationId xmlns:p14="http://schemas.microsoft.com/office/powerpoint/2010/main" val="604284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TotalTime>
  <Words>356</Words>
  <Application>Microsoft Office PowerPoint</Application>
  <PresentationFormat>Widescreen</PresentationFormat>
  <Paragraphs>24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Display</vt:lpstr>
      <vt:lpstr>Arial</vt:lpstr>
      <vt:lpstr>Calibri</vt:lpstr>
      <vt:lpstr>Helvetica Neue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Mahmudul Hasan</dc:creator>
  <cp:lastModifiedBy>Mahmudul Hasan</cp:lastModifiedBy>
  <cp:revision>5</cp:revision>
  <dcterms:created xsi:type="dcterms:W3CDTF">2024-12-17T12:03:18Z</dcterms:created>
  <dcterms:modified xsi:type="dcterms:W3CDTF">2024-12-21T03:35:35Z</dcterms:modified>
</cp:coreProperties>
</file>